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0.50386100386100385</c:v>
                </c:pt>
                <c:pt idx="1">
                  <c:v>0.48841698841698838</c:v>
                </c:pt>
                <c:pt idx="2">
                  <c:v>0</c:v>
                </c:pt>
                <c:pt idx="3">
                  <c:v>7.7220077220077222E-3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Sheet1!$G$2:$G$3</c:f>
              <c:numCache>
                <c:formatCode>0.0;;</c:formatCode>
                <c:ptCount val="2"/>
                <c:pt idx="0">
                  <c:v>6.2873219135226774</c:v>
                </c:pt>
                <c:pt idx="1">
                  <c:v>6.2873219135226774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3.7126780864773226</c:v>
                </c:pt>
                <c:pt idx="1">
                  <c:v>3.7126780864773226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Sheet1!$G$2:$G$3</c:f>
              <c:numCache>
                <c:formatCode>0.0;;</c:formatCode>
                <c:ptCount val="2"/>
                <c:pt idx="0">
                  <c:v>8.7711995370025999</c:v>
                </c:pt>
                <c:pt idx="1">
                  <c:v>8.7711995370025999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1.2288004629974001</c:v>
                </c:pt>
                <c:pt idx="1">
                  <c:v>1.2288004629974001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Sheet1!$G$2:$G$3</c:f>
              <c:numCache>
                <c:formatCode>0.0;;</c:formatCode>
                <c:ptCount val="2"/>
                <c:pt idx="0">
                  <c:v>9.1684233928827847</c:v>
                </c:pt>
                <c:pt idx="1">
                  <c:v>9.1684233928827847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0.83157660711721526</c:v>
                </c:pt>
                <c:pt idx="1">
                  <c:v>0.83157660711721526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Sheet1!$G$2:$G$3</c:f>
              <c:numCache>
                <c:formatCode>0.0;;</c:formatCode>
                <c:ptCount val="2"/>
                <c:pt idx="0">
                  <c:v>3.569988545387615</c:v>
                </c:pt>
                <c:pt idx="1">
                  <c:v>3.569988545387615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6.4300114546123854</c:v>
                </c:pt>
                <c:pt idx="1">
                  <c:v>6.4300114546123854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Sheet1!$G$2:$G$3</c:f>
              <c:numCache>
                <c:formatCode>0.0;;</c:formatCode>
                <c:ptCount val="2"/>
                <c:pt idx="0">
                  <c:v>6.7728161732150713</c:v>
                </c:pt>
                <c:pt idx="1">
                  <c:v>6.7728161732150713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Chesterfield Royal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3.2271838267849287</c:v>
                </c:pt>
                <c:pt idx="1">
                  <c:v>3.2271838267849287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Sheet1!$H$2:$H$3</c:f>
              <c:numCache>
                <c:formatCode>0.0;;</c:formatCode>
                <c:ptCount val="2"/>
                <c:pt idx="0">
                  <c:v>0</c:v>
                </c:pt>
                <c:pt idx="1">
                  <c:v>9.4155772370932223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Sheet1!$I$2:$I$3</c:f>
              <c:numCache>
                <c:formatCode>0.0;;</c:formatCode>
                <c:ptCount val="2"/>
                <c:pt idx="0">
                  <c:v>9.4155772370932223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(506)</c:v>
                </c:pt>
                <c:pt idx="1">
                  <c:v>Chesterfield Royal Hospital (506)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0.58442276290677775</c:v>
                </c:pt>
                <c:pt idx="1">
                  <c:v>0.58442276290677775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Sheet1!$G$2:$G$3</c:f>
              <c:numCache>
                <c:formatCode>0.0;;</c:formatCode>
                <c:ptCount val="2"/>
                <c:pt idx="0">
                  <c:v>8.4125265480586062</c:v>
                </c:pt>
                <c:pt idx="1">
                  <c:v>8.4125265480586062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Chesterfield Royal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1.5874734519413938</c:v>
                </c:pt>
                <c:pt idx="1">
                  <c:v>1.5874734519413938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Sheet1!$F$2:$F$3</c:f>
              <c:numCache>
                <c:formatCode>0.0;;</c:formatCode>
                <c:ptCount val="2"/>
                <c:pt idx="0">
                  <c:v>7.4427318001356157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Sheet1!$G$2:$G$3</c:f>
              <c:numCache>
                <c:formatCode>0.0;;</c:formatCode>
                <c:ptCount val="2"/>
                <c:pt idx="0">
                  <c:v>0</c:v>
                </c:pt>
                <c:pt idx="1">
                  <c:v>7.4427318001356157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Chesterfield Royal Hospital (316)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2.5572681998643843</c:v>
                </c:pt>
                <c:pt idx="1">
                  <c:v>2.5572681998643843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Sheet1!$G$2:$G$3</c:f>
              <c:numCache>
                <c:formatCode>0.0;;</c:formatCode>
                <c:ptCount val="2"/>
                <c:pt idx="0">
                  <c:v>8.192539361503707</c:v>
                </c:pt>
                <c:pt idx="1">
                  <c:v>8.192539361503707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(156)</c:v>
                </c:pt>
                <c:pt idx="1">
                  <c:v>Chesterfield Royal Hospital (156)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1.807460638496293</c:v>
                </c:pt>
                <c:pt idx="1">
                  <c:v>1.807460638496293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Sheet1!$G$2:$G$3</c:f>
              <c:numCache>
                <c:formatCode>0.0;;</c:formatCode>
                <c:ptCount val="2"/>
                <c:pt idx="0">
                  <c:v>5.6725841990283703</c:v>
                </c:pt>
                <c:pt idx="1">
                  <c:v>5.6725841990283703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Chesterfield Royal Hospital (198)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4.3274158009716297</c:v>
                </c:pt>
                <c:pt idx="1">
                  <c:v>4.3274158009716297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Sheet1!$G$2:$G$3</c:f>
              <c:numCache>
                <c:formatCode>0.0;;</c:formatCode>
                <c:ptCount val="2"/>
                <c:pt idx="0">
                  <c:v>9.5538813514161109</c:v>
                </c:pt>
                <c:pt idx="1">
                  <c:v>9.5538813514161109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0.44611864858388905</c:v>
                </c:pt>
                <c:pt idx="1">
                  <c:v>0.44611864858388905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Sheet1!$G$2:$G$3</c:f>
              <c:numCache>
                <c:formatCode>0.0;;</c:formatCode>
                <c:ptCount val="2"/>
                <c:pt idx="0">
                  <c:v>8.5120260066254065</c:v>
                </c:pt>
                <c:pt idx="1">
                  <c:v>8.5120260066254065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Chesterfield Royal Hospital (471)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1.4879739933745935</c:v>
                </c:pt>
                <c:pt idx="1">
                  <c:v>1.4879739933745935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Sheet1!$G$2:$G$3</c:f>
              <c:numCache>
                <c:formatCode>0.0;;</c:formatCode>
                <c:ptCount val="2"/>
                <c:pt idx="0">
                  <c:v>8.7733653132106184</c:v>
                </c:pt>
                <c:pt idx="1">
                  <c:v>8.7733653132106184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Chesterfield Royal Hospital (513)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1.2266346867893816</c:v>
                </c:pt>
                <c:pt idx="1">
                  <c:v>1.2266346867893816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Sheet1!$G$2:$G$3</c:f>
              <c:numCache>
                <c:formatCode>0.0;;</c:formatCode>
                <c:ptCount val="2"/>
                <c:pt idx="0">
                  <c:v>8.6158602363340702</c:v>
                </c:pt>
                <c:pt idx="1">
                  <c:v>8.6158602363340702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1.3841397636659298</c:v>
                </c:pt>
                <c:pt idx="1">
                  <c:v>1.3841397636659298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Sheet1!$G$2:$G$3</c:f>
              <c:numCache>
                <c:formatCode>0.0;;</c:formatCode>
                <c:ptCount val="2"/>
                <c:pt idx="0">
                  <c:v>8.5751582666959063</c:v>
                </c:pt>
                <c:pt idx="1">
                  <c:v>8.5751582666959063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Chesterfield Royal Hospital (476)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1.4248417333040937</c:v>
                </c:pt>
                <c:pt idx="1">
                  <c:v>1.4248417333040937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Sheet1!$G$2:$G$3</c:f>
              <c:numCache>
                <c:formatCode>0.0;;</c:formatCode>
                <c:ptCount val="2"/>
                <c:pt idx="0">
                  <c:v>8.9262219798873588</c:v>
                </c:pt>
                <c:pt idx="1">
                  <c:v>8.9262219798873588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Chesterfield Royal Hospital (515)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1.0737780201126412</c:v>
                </c:pt>
                <c:pt idx="1">
                  <c:v>1.0737780201126412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Sheet1!$G$2:$G$3</c:f>
              <c:numCache>
                <c:formatCode>0.0;;</c:formatCode>
                <c:ptCount val="2"/>
                <c:pt idx="0">
                  <c:v>8.6751768571706354</c:v>
                </c:pt>
                <c:pt idx="1">
                  <c:v>8.6751768571706354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1.3248231428293646</c:v>
                </c:pt>
                <c:pt idx="1">
                  <c:v>1.3248231428293646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Sheet1!$G$2:$G$3</c:f>
              <c:numCache>
                <c:formatCode>0.0;;</c:formatCode>
                <c:ptCount val="2"/>
                <c:pt idx="0">
                  <c:v>7.3848020193136703</c:v>
                </c:pt>
                <c:pt idx="1">
                  <c:v>7.3848020193136703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Chesterfield Royal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2.6151979806863297</c:v>
                </c:pt>
                <c:pt idx="1">
                  <c:v>2.6151979806863297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Sheet1!$G$2:$G$3</c:f>
              <c:numCache>
                <c:formatCode>0.0;;</c:formatCode>
                <c:ptCount val="2"/>
                <c:pt idx="0">
                  <c:v>7.5638747105109037</c:v>
                </c:pt>
                <c:pt idx="1">
                  <c:v>7.5638747105109037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Chesterfield Royal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2.4361252894890963</c:v>
                </c:pt>
                <c:pt idx="1">
                  <c:v>2.4361252894890963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Sheet1!$G$2:$G$3</c:f>
              <c:numCache>
                <c:formatCode>0.0;;</c:formatCode>
                <c:ptCount val="2"/>
                <c:pt idx="0">
                  <c:v>7.1439628899926424</c:v>
                </c:pt>
                <c:pt idx="1">
                  <c:v>7.1439628899926424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Chesterfield Royal Hospital (481)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2.8560371100073576</c:v>
                </c:pt>
                <c:pt idx="1">
                  <c:v>2.8560371100073576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6.6191797638808278</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Sheet1!$G$2:$G$3</c:f>
              <c:numCache>
                <c:formatCode>0.0;;</c:formatCode>
                <c:ptCount val="2"/>
                <c:pt idx="0">
                  <c:v>8.6449606016705189</c:v>
                </c:pt>
                <c:pt idx="1">
                  <c:v>8.6449606016705189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(494)</c:v>
                </c:pt>
                <c:pt idx="1">
                  <c:v>Chesterfield Royal Hospital (494)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1.3550393983294811</c:v>
                </c:pt>
                <c:pt idx="1">
                  <c:v>1.3550393983294811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Sheet1!$G$2:$G$3</c:f>
              <c:numCache>
                <c:formatCode>0.0;;</c:formatCode>
                <c:ptCount val="2"/>
                <c:pt idx="0">
                  <c:v>7.6405689917756288</c:v>
                </c:pt>
                <c:pt idx="1">
                  <c:v>7.6405689917756288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Chesterfield Royal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2.3594310082243712</c:v>
                </c:pt>
                <c:pt idx="1">
                  <c:v>2.3594310082243712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Sheet1!$G$2:$G$3</c:f>
              <c:numCache>
                <c:formatCode>0.0;;</c:formatCode>
                <c:ptCount val="2"/>
                <c:pt idx="0">
                  <c:v>9.4541664486491808</c:v>
                </c:pt>
                <c:pt idx="1">
                  <c:v>9.4541664486491808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Chesterfield Royal Hospital (496)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0.54583355135081923</c:v>
                </c:pt>
                <c:pt idx="1">
                  <c:v>0.54583355135081923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Sheet1!$G$2:$G$3</c:f>
              <c:numCache>
                <c:formatCode>0.0;;</c:formatCode>
                <c:ptCount val="2"/>
                <c:pt idx="0">
                  <c:v>8.7890666850886401</c:v>
                </c:pt>
                <c:pt idx="1">
                  <c:v>8.7890666850886401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Chesterfield Royal Hospital (409)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1.2109333149113599</c:v>
                </c:pt>
                <c:pt idx="1">
                  <c:v>1.2109333149113599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Sheet1!$G$2:$G$3</c:f>
              <c:numCache>
                <c:formatCode>0.0;;</c:formatCode>
                <c:ptCount val="2"/>
                <c:pt idx="0">
                  <c:v>8.3029777160985727</c:v>
                </c:pt>
                <c:pt idx="1">
                  <c:v>8.3029777160985727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Chesterfield Royal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1.6970222839014273</c:v>
                </c:pt>
                <c:pt idx="1">
                  <c:v>1.6970222839014273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Sheet1!$D$2:$D$3</c:f>
              <c:numCache>
                <c:formatCode>0.0;;</c:formatCode>
                <c:ptCount val="2"/>
                <c:pt idx="0">
                  <c:v>7.372481116980464</c:v>
                </c:pt>
                <c:pt idx="1">
                  <c:v>7.372481116980464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Sheet1!$D$2:$D$3</c:f>
              <c:numCache>
                <c:formatCode>0.0;;</c:formatCode>
                <c:ptCount val="2"/>
                <c:pt idx="0">
                  <c:v>8.0762744013172654</c:v>
                </c:pt>
                <c:pt idx="1">
                  <c:v>8.0762744013172654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Chesterfield Royal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Sheet1!$D$2:$D$3</c:f>
              <c:numCache>
                <c:formatCode>0.0;;</c:formatCode>
                <c:ptCount val="2"/>
                <c:pt idx="0">
                  <c:v>9.1538175201891523</c:v>
                </c:pt>
                <c:pt idx="1">
                  <c:v>9.1538175201891523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Chesterfield Royal Hospital (175)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Sheet1!$D$2:$D$3</c:f>
              <c:numCache>
                <c:formatCode>0.0;;</c:formatCode>
                <c:ptCount val="2"/>
                <c:pt idx="0">
                  <c:v>8.6274067222207691</c:v>
                </c:pt>
                <c:pt idx="1">
                  <c:v>8.6274067222207691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Chesterfield Royal Hospital (113)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Sheet1!$G$2:$G$3</c:f>
              <c:numCache>
                <c:formatCode>0.0;;</c:formatCode>
                <c:ptCount val="2"/>
                <c:pt idx="0">
                  <c:v>6.330440611327405</c:v>
                </c:pt>
                <c:pt idx="1">
                  <c:v>6.330440611327405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3.669559388672595</c:v>
                </c:pt>
                <c:pt idx="1">
                  <c:v>3.669559388672595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0.27900910525111833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0.66095381076122095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0.18426898080190668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1.9237419152103072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0.18426898080190668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0.66095381076122095</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0.56619993141696767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5.953419167639411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Sheet1!$G$2:$G$3</c:f>
              <c:numCache>
                <c:formatCode>0.0;;</c:formatCode>
                <c:ptCount val="2"/>
                <c:pt idx="0">
                  <c:v>6.6008833555068804</c:v>
                </c:pt>
                <c:pt idx="1">
                  <c:v>6.6008833555068804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Chesterfield Royal Hospital (58)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3.3991166444931196</c:v>
                </c:pt>
                <c:pt idx="1">
                  <c:v>3.3991166444931196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Sheet1!$G$2:$G$3</c:f>
              <c:numCache>
                <c:formatCode>0.0;;</c:formatCode>
                <c:ptCount val="2"/>
                <c:pt idx="0">
                  <c:v>6.5163885704019018</c:v>
                </c:pt>
                <c:pt idx="1">
                  <c:v>6.5163885704019018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Chesterfield Royal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3.4836114295980982</c:v>
                </c:pt>
                <c:pt idx="1">
                  <c:v>3.4836114295980982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Sheet1!$G$2:$G$3</c:f>
              <c:numCache>
                <c:formatCode>0.0;;</c:formatCode>
                <c:ptCount val="2"/>
                <c:pt idx="0">
                  <c:v>5.2219588933825634</c:v>
                </c:pt>
                <c:pt idx="1">
                  <c:v>5.2219588933825634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Chesterfield Royal Hospital (348)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4.7780411066174366</c:v>
                </c:pt>
                <c:pt idx="1">
                  <c:v>4.7780411066174366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Sheet1!$G$2:$G$3</c:f>
              <c:numCache>
                <c:formatCode>0.0;;</c:formatCode>
                <c:ptCount val="2"/>
                <c:pt idx="0">
                  <c:v>8.5082486823586159</c:v>
                </c:pt>
                <c:pt idx="1">
                  <c:v>8.5082486823586159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(206)</c:v>
                </c:pt>
                <c:pt idx="1">
                  <c:v>Chesterfield Royal Hospital (206)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1.4917513176413841</c:v>
                </c:pt>
                <c:pt idx="1">
                  <c:v>1.4917513176413841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Sheet1!$G$2:$G$3</c:f>
              <c:numCache>
                <c:formatCode>0.0;;</c:formatCode>
                <c:ptCount val="2"/>
                <c:pt idx="0">
                  <c:v>6.7536344366582073</c:v>
                </c:pt>
                <c:pt idx="1">
                  <c:v>6.7536344366582073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(509)</c:v>
                </c:pt>
                <c:pt idx="1">
                  <c:v>Chesterfield Royal Hospital (509)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3.2463655633417927</c:v>
                </c:pt>
                <c:pt idx="1">
                  <c:v>3.2463655633417927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Sheet1!$E$2:$E$3</c:f>
              <c:numCache>
                <c:formatCode>0.0;;</c:formatCode>
                <c:ptCount val="2"/>
                <c:pt idx="0">
                  <c:v>0</c:v>
                </c:pt>
                <c:pt idx="1">
                  <c:v>7.3293307702735691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Sheet1!$G$2:$G$3</c:f>
              <c:numCache>
                <c:formatCode>0.0;;</c:formatCode>
                <c:ptCount val="2"/>
                <c:pt idx="0">
                  <c:v>7.3293307702735691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(464)</c:v>
                </c:pt>
                <c:pt idx="1">
                  <c:v>Chesterfield Royal Hospital (464)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2.6706692297264309</c:v>
                </c:pt>
                <c:pt idx="1">
                  <c:v>2.6706692297264309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Sheet1!$G$2:$G$3</c:f>
              <c:numCache>
                <c:formatCode>0.0;;</c:formatCode>
                <c:ptCount val="2"/>
                <c:pt idx="0">
                  <c:v>9.1536733043271621</c:v>
                </c:pt>
                <c:pt idx="1">
                  <c:v>9.1536733043271621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(339)</c:v>
                </c:pt>
                <c:pt idx="1">
                  <c:v>Chesterfield Royal Hospital (339)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0.84632669567283791</c:v>
                </c:pt>
                <c:pt idx="1">
                  <c:v>0.84632669567283791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Sheet1!$G$2:$G$3</c:f>
              <c:numCache>
                <c:formatCode>0.0;;</c:formatCode>
                <c:ptCount val="2"/>
                <c:pt idx="0">
                  <c:v>4.1943118323795288</c:v>
                </c:pt>
                <c:pt idx="1">
                  <c:v>4.1943118323795288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Chesterfield Royal Hospital (374)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5.8056881676204712</c:v>
                </c:pt>
                <c:pt idx="1">
                  <c:v>5.8056881676204712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Sheet1!$G$2:$G$3</c:f>
              <c:numCache>
                <c:formatCode>0.0;;</c:formatCode>
                <c:ptCount val="2"/>
                <c:pt idx="0">
                  <c:v>6.5197775595073937</c:v>
                </c:pt>
                <c:pt idx="1">
                  <c:v>6.5197775595073937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Chesterfield Royal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3.4802224404926063</c:v>
                </c:pt>
                <c:pt idx="1">
                  <c:v>3.4802224404926063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Sheet1!$G$2:$G$3</c:f>
              <c:numCache>
                <c:formatCode>0.0;;</c:formatCode>
                <c:ptCount val="2"/>
                <c:pt idx="0">
                  <c:v>7.2876570081811094</c:v>
                </c:pt>
                <c:pt idx="1">
                  <c:v>7.2876570081811094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(458)</c:v>
                </c:pt>
                <c:pt idx="1">
                  <c:v>Chesterfield Royal Hospital (458)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2.7123429918188906</c:v>
                </c:pt>
                <c:pt idx="1">
                  <c:v>2.7123429918188906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0.14832249817910359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0.59394663021691496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0.16558787984707823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1.7287138818827046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0.16558787984707823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0.59394663021691496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1.1279357020043399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6.4983027329074954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Sheet1!$G$2:$G$3</c:f>
              <c:numCache>
                <c:formatCode>0.0;;</c:formatCode>
                <c:ptCount val="2"/>
                <c:pt idx="0">
                  <c:v>8.1003947995298429</c:v>
                </c:pt>
                <c:pt idx="1">
                  <c:v>8.1003947995298429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(255)</c:v>
                </c:pt>
                <c:pt idx="1">
                  <c:v>Chesterfield Royal Hospital (255)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1.8996052004701571</c:v>
                </c:pt>
                <c:pt idx="1">
                  <c:v>1.8996052004701571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Sheet1!$G$2:$G$3</c:f>
              <c:numCache>
                <c:formatCode>0.0;;</c:formatCode>
                <c:ptCount val="2"/>
                <c:pt idx="0">
                  <c:v>6.4482669657468161</c:v>
                </c:pt>
                <c:pt idx="1">
                  <c:v>6.4482669657468161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(290)</c:v>
                </c:pt>
                <c:pt idx="1">
                  <c:v>Chesterfield Royal Hospital (290)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3.5517330342531839</c:v>
                </c:pt>
                <c:pt idx="1">
                  <c:v>3.5517330342531839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Sheet1!$G$2:$G$3</c:f>
              <c:numCache>
                <c:formatCode>0.0;;</c:formatCode>
                <c:ptCount val="2"/>
                <c:pt idx="0">
                  <c:v>9.0806807580437905</c:v>
                </c:pt>
                <c:pt idx="1">
                  <c:v>9.0806807580437905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Chesterfield Royal Hospital (508)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0.91931924195620951</c:v>
                </c:pt>
                <c:pt idx="1">
                  <c:v>0.91931924195620951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Sheet1!$G$2:$G$3</c:f>
              <c:numCache>
                <c:formatCode>0.0;;</c:formatCode>
                <c:ptCount val="2"/>
                <c:pt idx="0">
                  <c:v>9.2025351515921567</c:v>
                </c:pt>
                <c:pt idx="1">
                  <c:v>9.2025351515921567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Chesterfield Royal Hospital (487)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0.79746484840784326</c:v>
                </c:pt>
                <c:pt idx="1">
                  <c:v>0.79746484840784326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Sheet1!$G$2:$G$3</c:f>
              <c:numCache>
                <c:formatCode>0.0;;</c:formatCode>
                <c:ptCount val="2"/>
                <c:pt idx="0">
                  <c:v>8.190137858288411</c:v>
                </c:pt>
                <c:pt idx="1">
                  <c:v>8.190137858288411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Chesterfield Royal Hospital (504)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1.809862141711589</c:v>
                </c:pt>
                <c:pt idx="1">
                  <c:v>1.809862141711589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7.8495624166191051</c:v>
                </c:pt>
                <c:pt idx="1">
                  <c:v>7.4014218462521946</c:v>
                </c:pt>
                <c:pt idx="2">
                  <c:v>6.8340566305188988</c:v>
                </c:pt>
                <c:pt idx="3">
                  <c:v>6.6662159928096791</c:v>
                </c:pt>
                <c:pt idx="4">
                  <c:v>6.4983027329074954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6.2902259212081297</c:v>
                </c:pt>
                <c:pt idx="1">
                  <c:v>6.2873219135226774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8.2924766134022825</c:v>
                </c:pt>
                <c:pt idx="1">
                  <c:v>8.1614149136583514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8.4493671831753403</c:v>
                </c:pt>
                <c:pt idx="1">
                  <c:v>8.7711995370025999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9.0889712699063452</c:v>
                </c:pt>
                <c:pt idx="1">
                  <c:v>9.1684233928827847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2.6176276382792629E-2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0.49210486937065578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0.13719515834571006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1.4322979132189726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0.13719515834571006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0.4921048693706549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0.2396326513213598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7.4308661411882238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3.283820957513468</c:v>
                </c:pt>
                <c:pt idx="1">
                  <c:v>3.569988545387615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7.9004936442651221</c:v>
                </c:pt>
                <c:pt idx="1">
                  <c:v>7.9611903408407931</c:v>
                </c:pt>
                <c:pt idx="2">
                  <c:v>7.3130442207046578</c:v>
                </c:pt>
                <c:pt idx="3">
                  <c:v>7.1042888577229437</c:v>
                </c:pt>
                <c:pt idx="4">
                  <c:v>6.7728161732150713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9.4668776530683925</c:v>
                </c:pt>
                <c:pt idx="1">
                  <c:v>9.4481752868915727</c:v>
                </c:pt>
                <c:pt idx="2">
                  <c:v>9.4399855971251423</c:v>
                </c:pt>
                <c:pt idx="3">
                  <c:v>9.2830873504140072</c:v>
                </c:pt>
                <c:pt idx="4">
                  <c:v>9.4155772370932223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8.8073759067989972</c:v>
                </c:pt>
                <c:pt idx="1">
                  <c:v>8.4648554123373483</c:v>
                </c:pt>
                <c:pt idx="2">
                  <c:v>8.320957605334808</c:v>
                </c:pt>
                <c:pt idx="3">
                  <c:v>8.1813308369187183</c:v>
                </c:pt>
                <c:pt idx="4">
                  <c:v>8.4125265480586062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8.4946749831496486</c:v>
                </c:pt>
                <c:pt idx="1">
                  <c:v>8.1484130325551298</c:v>
                </c:pt>
                <c:pt idx="2">
                  <c:v>7.8156024005478972</c:v>
                </c:pt>
                <c:pt idx="3">
                  <c:v>7.6481911475889444</c:v>
                </c:pt>
                <c:pt idx="4">
                  <c:v>7.4427318001356157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9.5215399107329084</c:v>
                </c:pt>
                <c:pt idx="1">
                  <c:v>9.733619413275683</c:v>
                </c:pt>
                <c:pt idx="2">
                  <c:v>9.5788919694937356</c:v>
                </c:pt>
                <c:pt idx="3">
                  <c:v>9.4662340044778279</c:v>
                </c:pt>
                <c:pt idx="4">
                  <c:v>9.5538813514161109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8.8179961247974585</c:v>
                </c:pt>
                <c:pt idx="1">
                  <c:v>8.705203181036552</c:v>
                </c:pt>
                <c:pt idx="2">
                  <c:v>8.6218916896867963</c:v>
                </c:pt>
                <c:pt idx="3">
                  <c:v>8.7248056150782531</c:v>
                </c:pt>
                <c:pt idx="4">
                  <c:v>8.5120260066254065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9.2500472388225674</c:v>
                </c:pt>
                <c:pt idx="1">
                  <c:v>9.1944455599496155</c:v>
                </c:pt>
                <c:pt idx="2">
                  <c:v>9.055480203036069</c:v>
                </c:pt>
                <c:pt idx="3">
                  <c:v>8.8914872355291283</c:v>
                </c:pt>
                <c:pt idx="4">
                  <c:v>8.7733653132106184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8.7452927122889772</c:v>
                </c:pt>
                <c:pt idx="1">
                  <c:v>8.7777963445084861</c:v>
                </c:pt>
                <c:pt idx="2">
                  <c:v>8.6394438897191552</c:v>
                </c:pt>
                <c:pt idx="3">
                  <c:v>8.4422550898616677</c:v>
                </c:pt>
                <c:pt idx="4">
                  <c:v>8.6158602363340702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9.0346063323602337</c:v>
                </c:pt>
                <c:pt idx="1">
                  <c:v>9.1156908516969892</c:v>
                </c:pt>
                <c:pt idx="2">
                  <c:v>8.7934291814023879</c:v>
                </c:pt>
                <c:pt idx="3">
                  <c:v>8.5861947347343897</c:v>
                </c:pt>
                <c:pt idx="4">
                  <c:v>8.5751582666959063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0.64365747886063041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0.20178824864490252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2.1066405763235263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0.20178824864490252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0.72379361587753799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0.10680052568153187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6.5941310137881848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9.3233505383247266</c:v>
                </c:pt>
                <c:pt idx="1">
                  <c:v>9.22312385842541</c:v>
                </c:pt>
                <c:pt idx="2">
                  <c:v>9.0961655526738099</c:v>
                </c:pt>
                <c:pt idx="3">
                  <c:v>8.7886795102821615</c:v>
                </c:pt>
                <c:pt idx="4">
                  <c:v>8.9262219798873588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8.8976887186790101</c:v>
                </c:pt>
                <c:pt idx="1">
                  <c:v>8.9464305489816844</c:v>
                </c:pt>
                <c:pt idx="2">
                  <c:v>8.7845937760328798</c:v>
                </c:pt>
                <c:pt idx="3">
                  <c:v>8.6360880025147342</c:v>
                </c:pt>
                <c:pt idx="4">
                  <c:v>8.6751768571706354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8.1643326933987019</c:v>
                </c:pt>
                <c:pt idx="1">
                  <c:v>7.49945402197761</c:v>
                </c:pt>
                <c:pt idx="2">
                  <c:v>7.2075814301349146</c:v>
                </c:pt>
                <c:pt idx="3">
                  <c:v>7.1304759916419993</c:v>
                </c:pt>
                <c:pt idx="4">
                  <c:v>7.3848020193136703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8.2316763557834456</c:v>
                </c:pt>
                <c:pt idx="1">
                  <c:v>8.3261556858697858</c:v>
                </c:pt>
                <c:pt idx="2">
                  <c:v>7.893547848018736</c:v>
                </c:pt>
                <c:pt idx="3">
                  <c:v>7.3446013012008917</c:v>
                </c:pt>
                <c:pt idx="4">
                  <c:v>7.5638747105109037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7.3829912139673981</c:v>
                </c:pt>
                <c:pt idx="1">
                  <c:v>7.3778880936364164</c:v>
                </c:pt>
                <c:pt idx="2">
                  <c:v>7.0985509162790512</c:v>
                </c:pt>
                <c:pt idx="3">
                  <c:v>6.9930228353310637</c:v>
                </c:pt>
                <c:pt idx="4">
                  <c:v>7.1439628899926424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8.9844217021068875</c:v>
                </c:pt>
                <c:pt idx="1">
                  <c:v>9.041631226316218</c:v>
                </c:pt>
                <c:pt idx="2">
                  <c:v>8.820215902946293</c:v>
                </c:pt>
                <c:pt idx="3">
                  <c:v>8.7516871462668586</c:v>
                </c:pt>
                <c:pt idx="4">
                  <c:v>8.6449606016705189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8.1774561744953509</c:v>
                </c:pt>
                <c:pt idx="1">
                  <c:v>8.052764096632167</c:v>
                </c:pt>
                <c:pt idx="2">
                  <c:v>7.8711573812188318</c:v>
                </c:pt>
                <c:pt idx="3">
                  <c:v>7.6138676617581131</c:v>
                </c:pt>
                <c:pt idx="4">
                  <c:v>7.6405689917756288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9.4045236630883657</c:v>
                </c:pt>
                <c:pt idx="1">
                  <c:v>9.452010357273414</c:v>
                </c:pt>
                <c:pt idx="2">
                  <c:v>9.6741111017828896</c:v>
                </c:pt>
                <c:pt idx="3">
                  <c:v>9.4316676593180375</c:v>
                </c:pt>
                <c:pt idx="4">
                  <c:v>9.4541664486491808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8.8584440499610775</c:v>
                </c:pt>
                <c:pt idx="1">
                  <c:v>8.9572378995649</c:v>
                </c:pt>
                <c:pt idx="2">
                  <c:v>8.9841153043380295</c:v>
                </c:pt>
                <c:pt idx="3">
                  <c:v>8.7484664736465376</c:v>
                </c:pt>
                <c:pt idx="4">
                  <c:v>8.7890666850886401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8.5937377584294552</c:v>
                </c:pt>
                <c:pt idx="1">
                  <c:v>8.5343102413159286</c:v>
                </c:pt>
                <c:pt idx="2">
                  <c:v>8.0707310305732509</c:v>
                </c:pt>
                <c:pt idx="3">
                  <c:v>8.0803185240399351</c:v>
                </c:pt>
                <c:pt idx="4">
                  <c:v>8.3029777160985727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7.0777597957761866</c:v>
                </c:pt>
                <c:pt idx="1">
                  <c:v>7.0902579801284862</c:v>
                </c:pt>
                <c:pt idx="2">
                  <c:v>6.7769762578914161</c:v>
                </c:pt>
                <c:pt idx="3">
                  <c:v>6.5229893440610702</c:v>
                </c:pt>
                <c:pt idx="4">
                  <c:v>6.5163885704019018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5.8759336957147541</c:v>
                </c:pt>
                <c:pt idx="1">
                  <c:v>5.0964250839170928</c:v>
                </c:pt>
                <c:pt idx="2">
                  <c:v>5.2219588933825634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8.822233498907746</c:v>
                </c:pt>
                <c:pt idx="1">
                  <c:v>8.8889426205913988</c:v>
                </c:pt>
                <c:pt idx="2">
                  <c:v>8.1158282034354698</c:v>
                </c:pt>
                <c:pt idx="3">
                  <c:v>8.3004844889664611</c:v>
                </c:pt>
                <c:pt idx="4">
                  <c:v>8.5082486823586159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7.2691770103783586</c:v>
                </c:pt>
                <c:pt idx="1">
                  <c:v>7.1506977041637754</c:v>
                </c:pt>
                <c:pt idx="2">
                  <c:v>6.9305905455978474</c:v>
                </c:pt>
                <c:pt idx="3">
                  <c:v>6.6797770231114324</c:v>
                </c:pt>
                <c:pt idx="4">
                  <c:v>6.7536344366582073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7.0236736975720362</c:v>
                </c:pt>
                <c:pt idx="1">
                  <c:v>7.9934685335315852</c:v>
                </c:pt>
                <c:pt idx="2">
                  <c:v>7.6699637424636604</c:v>
                </c:pt>
                <c:pt idx="3">
                  <c:v>7.3473030586171459</c:v>
                </c:pt>
                <c:pt idx="4">
                  <c:v>7.3293307702735691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9.0926448699544427</c:v>
                </c:pt>
                <c:pt idx="1">
                  <c:v>8.7971555059364537</c:v>
                </c:pt>
                <c:pt idx="2">
                  <c:v>9.0201151169284817</c:v>
                </c:pt>
                <c:pt idx="3">
                  <c:v>9.1536733043271621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4.9318441086150866</c:v>
                </c:pt>
                <c:pt idx="1">
                  <c:v>4.5913823532858116</c:v>
                </c:pt>
                <c:pt idx="2">
                  <c:v>4.3287704867898196</c:v>
                </c:pt>
                <c:pt idx="3">
                  <c:v>3.8645221778136851</c:v>
                </c:pt>
                <c:pt idx="4">
                  <c:v>4.1943118323795288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6.7165996626044819</c:v>
                </c:pt>
                <c:pt idx="1">
                  <c:v>6.2744643072791044</c:v>
                </c:pt>
                <c:pt idx="2">
                  <c:v>6.1244600370824633</c:v>
                </c:pt>
                <c:pt idx="3">
                  <c:v>6.5064180239813876</c:v>
                </c:pt>
                <c:pt idx="4">
                  <c:v>6.5197775595073937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8.0746688595805285</c:v>
                </c:pt>
                <c:pt idx="1">
                  <c:v>7.5731515330555128</c:v>
                </c:pt>
                <c:pt idx="2">
                  <c:v>7.3989987268752202</c:v>
                </c:pt>
                <c:pt idx="3">
                  <c:v>7.493186005852321</c:v>
                </c:pt>
                <c:pt idx="4">
                  <c:v>7.2876570081811094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8.6633603217824113</c:v>
                </c:pt>
                <c:pt idx="1">
                  <c:v>7.6508409117672862</c:v>
                </c:pt>
                <c:pt idx="2">
                  <c:v>7.8270779241637776</c:v>
                </c:pt>
                <c:pt idx="3">
                  <c:v>7.7512009765385326</c:v>
                </c:pt>
                <c:pt idx="4">
                  <c:v>8.1003947995298429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8.9972541536337705</c:v>
                </c:pt>
                <c:pt idx="1">
                  <c:v>9.0806807580437905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9.3704926945271421</c:v>
                </c:pt>
                <c:pt idx="1">
                  <c:v>9.3104233077421377</c:v>
                </c:pt>
                <c:pt idx="2">
                  <c:v>9.2503757307215881</c:v>
                </c:pt>
                <c:pt idx="3">
                  <c:v>9.0227102897179705</c:v>
                </c:pt>
                <c:pt idx="4">
                  <c:v>9.2025351515921567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8.5136654960858706</c:v>
                </c:pt>
                <c:pt idx="1">
                  <c:v>8.5053606457643873</c:v>
                </c:pt>
                <c:pt idx="2">
                  <c:v>8.2666882946739992</c:v>
                </c:pt>
                <c:pt idx="3">
                  <c:v>8.1616245726689538</c:v>
                </c:pt>
                <c:pt idx="4">
                  <c:v>8.190137858288411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7.4495345303946179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0.83333333333333348</c:v>
                </c:pt>
                <c:pt idx="1">
                  <c:v>0.1666666666666666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0.30480265063955825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0.11469858451309811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1.1974368864629601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0.11469858451309811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0.41141198151167924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1.2373377062139568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3.569988545387615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0.35188279946829759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0.19673828699033713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5.4849163493996045E-2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0.57261745502926686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5.4849163493996045E-2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7.5530108463146561E-2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9.1684233928827847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0.23396957196918144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0.29477264681629833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8.2180410057038245E-2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0.8579517765165896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8.2180410057038245E-2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0.29477264681630011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0.12209133634638292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8.7711995370025999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8.0072761293253691E-2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0.28422352572563181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7.9239393967738714E-2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0.8272479874161478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7.9239393967739602E-2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0.28422352572563092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0.3369918105707832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8.1614149136583514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6.9972212981807225E-2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0.15727599401247172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1.6419389775830702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0.15727599401247172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0.56413275382226669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1.3343764163770899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6.2873219135226774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4.2679400070888107E-2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0.2506379961771259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6.9875999432698066E-2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0.72949548204427472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6.9875999432698066E-2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0.2506379961771259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0.27239273669351682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9.4155772370932223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0.46114658399401787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0.15616088482969293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1.6302973965333933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0.15616088482969293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0.56013297230415837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0.90882693661768954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6.7728161732150713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7.854852652028482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1.9305019305019301E-2</c:v>
                </c:pt>
                <c:pt idx="1">
                  <c:v>4.2471042471042469E-2</c:v>
                </c:pt>
                <c:pt idx="2">
                  <c:v>0.23552123552123549</c:v>
                </c:pt>
                <c:pt idx="3">
                  <c:v>0.70270270270270274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6.6647317454981092E-2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0.17105873874746536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4.7689897437694029E-2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0.49787573705417643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4.7689897437694029E-2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0.17105873874746536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3.4479141363998878E-3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9.5538813514161109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0.55807171205574591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0.18470736200753457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1.9283185525609836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0.18470736200753546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0.66252623888865436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0.3437314027202607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5.6725841990283703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0.16804104277223075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0.42364952354360685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0.11811031973729857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1.2330549162899684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0.11811031973729769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0.42364952354360597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0.22849415131643092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8.192539361503707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0.42372000004370935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0.35484353598253549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9.8927724835022879E-2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1.032791357575892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9.8927724835023767E-2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0.35484353598253371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0.47873689762691463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7.4427318001356157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0.31144049606765556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0.10635077339850962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1.1102869273569338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0.10635077339850874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0.38146924484655109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0.47797559980342008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8.4125265480586062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8.6337505187233656</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0.18639484993874866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7.6363652633657964E-2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0.79722565746349972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7.6363652633657964E-2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0.27390853844316787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0.13021954944137626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8.6158602363340702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0.19002409433948131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6.594037171203837E-2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0.68840808916920082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6.594037171203837E-2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0.23652130584548203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0.10542350543124535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8.7733653132106184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0.95945945945945932</c:v>
                </c:pt>
                <c:pt idx="1">
                  <c:v>1.930501930501931E-3</c:v>
                </c:pt>
                <c:pt idx="2">
                  <c:v>1.930501930501931E-3</c:v>
                </c:pt>
                <c:pt idx="3">
                  <c:v>0</c:v>
                </c:pt>
                <c:pt idx="4">
                  <c:v>0</c:v>
                </c:pt>
                <c:pt idx="5">
                  <c:v>3.6679536679536683E-2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0.2425296575589817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7.4134233239888658E-2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0.77395083651580521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7.4134233239888658E-2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0.26591184123626732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0.37162204921032327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8.5120260066254065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8.390339780766892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0.24646442678911562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0.3727329795938763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0.10391516796297751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1.0848595534991308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0.10391516796297751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0.37273297959387541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0.77798712426246475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7.3848020193136703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8.2132430208895713E-2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0.2878551743450064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8.0251870450704033E-2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0.83781809769716631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8.0251870450704033E-2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0.2878551743450064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9.6018546931716742E-2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8.6751768571706354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0.10198120335882166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0.20172675303524024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5.6239910530919701E-2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0.58713665601871412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5.6239910530919701E-2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0.20172675303524024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0.36221856403448349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8.9262219798873588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4.8613796025557932E-2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0.25221091097400006</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7.031451631812935E-2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0.73407353587275281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7.031451631812935E-2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0.25221091097400006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0.39091078758465159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8.5751582666959063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0.29821073558648109</c:v>
                </c:pt>
                <c:pt idx="1">
                  <c:v>3.9761431411530811E-3</c:v>
                </c:pt>
                <c:pt idx="2">
                  <c:v>0.65805168986083507</c:v>
                </c:pt>
                <c:pt idx="3">
                  <c:v>0</c:v>
                </c:pt>
                <c:pt idx="4">
                  <c:v>0</c:v>
                </c:pt>
                <c:pt idx="5">
                  <c:v>1.988071570576541E-3</c:v>
                </c:pt>
                <c:pt idx="6">
                  <c:v>0</c:v>
                </c:pt>
                <c:pt idx="7">
                  <c:v>2.186878727634195E-2</c:v>
                </c:pt>
                <c:pt idx="8">
                  <c:v>1.5904572564612321E-2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8.2199397205408697</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0.2045584337004982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0.33414971972489838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9.3158443580248829E-2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0.97256088296129217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9.3158443580248829E-2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0.33414971972489838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0.61911094550198875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7.6405689917756288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0.15409429431395338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6.8690119581939157E-2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0.71711506530034441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6.8690119581939157E-2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0.2463843675791253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0.22697442615963581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8.6449606016705189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0.12533662893882713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0.27802018578535215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7.7509949171820303E-2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0.8091928300615514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7.7509949171820303E-2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0.27802018578535215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0.54666661724050591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7.1439628899926424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0.12811464675345263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0.28654428480234095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7.9886404247109688E-2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0.83400268258286392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7.98864042471088E-2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0.28654428480234273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0.56177709750328653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7.5638747105109037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0.28858614794907744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0.24751016238374302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6.9003982756433935E-2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0.72039175214034756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6.9003982756434823E-2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0.24751016238374213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0.63644758639498278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8.3029777160985727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0.28486163504677187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0.19820522656737971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5.5258135280466192E-2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0.57688706223251529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5.5258135280466192E-2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0.19820522656737971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0.31528850392543717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8.7890666850886401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0.14743202119455923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4.2848780419465271E-2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0.44733516487609037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4.2848780419465271E-2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0.15369415178544266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2.1954743358296724E-2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9.4541664486491808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8.0762744013172654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7.9171596099974906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44</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9.1538175201891523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8.6274067222207691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7.372481116980464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6.4656619834171423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2.2770392067152478E-2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0.64981969626428793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0.18116487292465777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1.8913354710719048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0.18116487292465777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0.6498196962642897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0.12149145083329138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6.6008833555068804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1.883910601875094E-2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0.68502007847259527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0.19097847630776243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1.9937880926969331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0.19097847630776243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0.6841367095319022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6.330440611327405</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6.9121493475224272</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0.29822909131567776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8.8338459021906957E-2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0.92224093065463908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8.8338459021906957E-2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0.31686093271483351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0.76959238956314113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6.7536344366582073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1.0728821301165743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0.49605783833994721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0.13829721653987281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1.4438032438062827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0.1382972165398737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0.49605783833994543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7.4676268735395013E-2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8.5082486823586159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0.36523124502607551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0.10543956274560262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1.1007740179190604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0.10543956274560262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0.37820082630522922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0.98123482277277851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5.2219588933825634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0.27101899601269697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9.0950933358952213E-2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0.94951479065381506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9.0950933358951325E-2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0.3262316084578174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0.49715599976260005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6.5163885704019018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0.21032528129157146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0.33051974804212669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9.2146434614669204E-2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0.96199565349520899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9.2146434614670092E-2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0.33051974804212669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1.2699032500773715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6.5197775595073937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0.32895661145913602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0.11052664951760693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1.1538824792945257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0.11052664951760693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0.39644768138087016</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0.4375958259786028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4.1943118323795288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9.199651386396468E-2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0.13180666554666409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3.6746712898453993E-2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0.38363044903878674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3.6746712898453993E-2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0.13180666554666409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0.23229059074255964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9.1536733043271621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0.34532148379661631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0.11435090342399867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1.1938071454109718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0.11435090342399867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0.4101648853386326</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0.51604204208699755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7.3293307702735691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6.6008833555068804</c:v>
                </c:pt>
                <c:pt idx="1">
                  <c:v>5.6725841990283703</c:v>
                </c:pt>
                <c:pt idx="2">
                  <c:v>7.3293307702735691</c:v>
                </c:pt>
                <c:pt idx="3" formatCode="General">
                  <c:v>7.4427318001356157</c:v>
                </c:pt>
                <c:pt idx="4">
                  <c:v>7.372481116980464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6.3030187844839478</c:v>
                </c:pt>
                <c:pt idx="2">
                  <c:v>7.9251794440750336</c:v>
                </c:pt>
                <c:pt idx="3" formatCode="General">
                  <c:v>7.962676384641771</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0.34135269194717832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0.40799412681215408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0.1137457121765495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1.1874890349814748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0.1137457121765495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0.40799412681215408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0.32829626799854239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6.4482669657468161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6.7801078642495405E-2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0.38216416388949526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0.10654451163210155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1.1123095269226333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0.10654451163209977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0.38216416388949703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0.26492853371079406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8.1003947995298429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0.6035096616233222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0.51523671119823167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0.14364414290142236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1.4996243934891611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0.14364414290142236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0.51523671119823256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0.62186158308070283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7.2876570081811094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9.0806807580437905</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0.32449240645352972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0.21265437464287018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5.9286449734479163E-2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0.61894209140298528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5.9286449734479163E-2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0.21265437464287018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0.19832258432344929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9.0806807580437905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9.2025351515921567</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8.6274067222207691</c:v>
                </c:pt>
                <c:pt idx="1">
                  <c:v>9.1538175201891523</c:v>
                </c:pt>
                <c:pt idx="2">
                  <c:v>9.4155772370932223</c:v>
                </c:pt>
                <c:pt idx="3">
                  <c:v>8.7711995370025999</c:v>
                </c:pt>
                <c:pt idx="4">
                  <c:v>8.4125265480586062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8.3932249382655506</c:v>
                </c:pt>
                <c:pt idx="2">
                  <c:v>8.9376783155810227</c:v>
                </c:pt>
                <c:pt idx="3">
                  <c:v>8.3573565174024438</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0.17879388478457336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0.18066687410085969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5.0368573738746036E-2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0.52584073612884907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5.0368573738746036E-2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0.18066687410085969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0.22974491746650294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9.2025351515921567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8.190137858288411</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6.9468957423047151E-2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0.26857854516187718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7.487769035666858E-2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0.78171242292869625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7.487769035666858E-2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0.26857854516187807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0.52279421812209748</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8.190137858288411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Sheet1!$G$2:$G$3</c:f>
              <c:numCache>
                <c:formatCode>0.0;;</c:formatCode>
                <c:ptCount val="2"/>
                <c:pt idx="0">
                  <c:v>6.5941310137881848</c:v>
                </c:pt>
                <c:pt idx="1">
                  <c:v>6.5941310137881848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Chesterfield Royal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3.4058689862118152</c:v>
                </c:pt>
                <c:pt idx="1">
                  <c:v>3.4058689862118152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Sheet1!$G$2:$G$3</c:f>
              <c:numCache>
                <c:formatCode>0.0;;</c:formatCode>
                <c:ptCount val="2"/>
                <c:pt idx="0">
                  <c:v>7.4308661411882238</c:v>
                </c:pt>
                <c:pt idx="1">
                  <c:v>7.4308661411882238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Chesterfield Royal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2.5691338588117762</c:v>
                </c:pt>
                <c:pt idx="1">
                  <c:v>2.5691338588117762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Sheet1!$G$2:$G$3</c:f>
              <c:numCache>
                <c:formatCode>0.0;;</c:formatCode>
                <c:ptCount val="2"/>
                <c:pt idx="0">
                  <c:v>6.4983027329074954</c:v>
                </c:pt>
                <c:pt idx="1">
                  <c:v>6.4983027329074954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Chesterfield Royal Hospital (488)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3.5016972670925046</c:v>
                </c:pt>
                <c:pt idx="1">
                  <c:v>3.5016972670925046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Sheet1!$G$2:$G$3</c:f>
              <c:numCache>
                <c:formatCode>0.0;;</c:formatCode>
                <c:ptCount val="2"/>
                <c:pt idx="0">
                  <c:v>5.953419167639411</c:v>
                </c:pt>
                <c:pt idx="1">
                  <c:v>5.953419167639411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Chesterfield Royal Hospital (305)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4.046580832360589</c:v>
                </c:pt>
                <c:pt idx="1">
                  <c:v>4.046580832360589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Sheet1!$G$2:$G$3</c:f>
              <c:numCache>
                <c:formatCode>0.0;;</c:formatCode>
                <c:ptCount val="2"/>
                <c:pt idx="0">
                  <c:v>8.1614149136583514</c:v>
                </c:pt>
                <c:pt idx="1">
                  <c:v>8.1614149136583514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Chesterfield Royal Hospital (502)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1.8385850863416486</c:v>
                </c:pt>
                <c:pt idx="1">
                  <c:v>1.8385850863416486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433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433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RFS | Chesterfield Royal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RFS | Chesterfield Royal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Chesterfield Royal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0404106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5234625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59014775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63550358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9942525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Chesterfield Royal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Chesterfield Royal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lang="en-GB" sz="1250">
                <a:solidFill>
                  <a:prstClr val="black"/>
                </a:solidFill>
                <a:latin typeface="Arial"/>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10807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00261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521419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4478006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53558032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17770142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36444380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08032904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179910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15951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787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960638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835264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9364187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13592861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10031063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81549400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956237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768687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4648383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6642951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72554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914722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03046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1741617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6311238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0917006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00357288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7572082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25816015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4051445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058468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409271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0857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23281515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4602665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0145408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84737949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65291262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138985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5469363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4981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07928135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742387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02531939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69901415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9578320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33550289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228642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7666709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85728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7358828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2394461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7058288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45745098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5797719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900620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395863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1867763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0162692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813905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25342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472463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7545954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32437487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8659097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34255015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56193945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83012365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6485312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47524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84316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4312649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406807872"/>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10941720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4197904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65263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26080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52441185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1813237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02826846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10086391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20955331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12639431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359555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273632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3134237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42426147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766105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844823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94173845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02169232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13362583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6430317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4974415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34417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3074457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6570638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25188962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2191818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50965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58535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916399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8640641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61356757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255093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383419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7145695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705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9931882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5811650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9555582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612173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473166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8435048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711750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5677090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302275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2465966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849044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0944369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1901589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3899489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6396189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091303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336415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596614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4493861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3919121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156981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947578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422622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074477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6034012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0117240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0812078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757889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532768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2341646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5953384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782569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136077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6296071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07385486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3266354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628672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26382134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09183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8191813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5754614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0521217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7178726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5290972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8898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1254737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7572739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3473244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2902109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691389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8003783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2972661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245762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382957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348301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2622420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9717883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75722685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33942238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682405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154654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2272917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6549881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0863157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7771974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5827451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6433399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2609127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668524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930147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843500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5465738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815051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1095060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0666633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55642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819771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16563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602538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4134689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41685221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20304860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95657428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72365832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451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19134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56125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769155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273902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246716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25303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11948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033835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354989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5209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1582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943091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096864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19787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59354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05932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412821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8025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12238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17192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059606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74392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99841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992959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25605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29498904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72566638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554046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88201757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474654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2223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64303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9627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739129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36812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22903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17109394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704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815632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172551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96833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7805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57171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256942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834673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3625635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8557921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9929685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0269721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228255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84837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874897580"/>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10902</TotalTime>
  <Words>15870</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Chesterfield Royal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2025-08-02T21:49:02Z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